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4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46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76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51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45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09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49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08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42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56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95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97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19412-04BD-4C7D-8A25-0A42C45E1B97}" type="datetimeFigureOut">
              <a:rPr lang="ru-RU" smtClean="0"/>
              <a:t>27.02.2019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18D67-1E7D-4A30-BADE-F9C59B8B3D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52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842" b="97869" l="4030" r="9546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487" y="2780928"/>
            <a:ext cx="2626208" cy="3721269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3960" y="1484784"/>
            <a:ext cx="7772400" cy="1971650"/>
          </a:xfrm>
        </p:spPr>
        <p:txBody>
          <a:bodyPr>
            <a:prstTxWarp prst="textDeflate">
              <a:avLst>
                <a:gd name="adj" fmla="val 16859"/>
              </a:avLst>
            </a:prstTxWarp>
            <a:noAutofit/>
          </a:bodyPr>
          <a:lstStyle/>
          <a:p>
            <a:r>
              <a:rPr lang="ru-RU" sz="6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Олимпийский мишка. </a:t>
            </a:r>
            <a:br>
              <a:rPr lang="ru-RU" sz="6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создания</a:t>
            </a:r>
            <a:endParaRPr lang="ru-RU" sz="60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941168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инструктор </a:t>
            </a:r>
            <a:r>
              <a:rPr lang="ru-RU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физической культуре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Чановский детский сад № 5 Зарубина Наталья Юрьевна.</a:t>
            </a:r>
            <a:endParaRPr lang="ru-RU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79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525963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Цель: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формировать у дошкольников начальные представления 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 Олимпийских 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играх,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как части общечеловеческой культуры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endParaRPr lang="ru-RU" sz="3600" dirty="0">
              <a:solidFill>
                <a:srgbClr val="0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Задачи: расширять представление об олимпиаде, олимпийской символике;</a:t>
            </a:r>
          </a:p>
          <a:p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рививать любовь к спорту;</a:t>
            </a:r>
          </a:p>
          <a:p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оспитывать чувство патриотизма.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22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6851104" cy="122413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юбимому многими взрослыми и детьми медвежонку Мише в 2015 году исполняется 38 лет. Он был символом олимпийских игр, проходивших в Москве в 1980 году.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Придумал его в 1977 году художник Виктор Чижиков. Вот как это было: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19" y="1556792"/>
            <a:ext cx="5040559" cy="44950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Оргкомитет Олимпиады стали поступать рисунки с изображением медведей. В конкурсе приняли участие больше 40 тысяч человек. Но рисунка, который действительно мог бы стать символом Олимпийских игр в Москве, так и не могли найти. Ведь нужно было изобразить не простого Топтыгина, русского медведя. Его сила и мощь должны были сочетаться с добродушием и гостеприимством.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1977 году организационный олимпийский комитет Олимпиады объявил конкурс на лучшее изображение медведя.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результате отбора жюри выбрало эскиз Виктора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Чижикова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котором был изображён улыбающийся медвежонок, опоясанный сине-чёрно-жёлто-зелёно-красным ремнём с пряжкой в виде колец. Мишка был утверждён в качестве официального талисмана 19 декабря 1977 года.  Ведь именно этому животному присущи такие характерные для спортсмена  качества, как сила, упорство и смелость.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a typeface="Calibri"/>
              <a:cs typeface="Times New Roman"/>
            </a:endParaRP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756744"/>
            <a:ext cx="3093827" cy="463531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5540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4797152"/>
            <a:ext cx="7416824" cy="172819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 июля 1980 г., открылись XXII летние Олимпийские игры в Москве.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были первые Игры в истории олимпийского движения на территории Восточной Европы, а также первые — в социалистической стране. Олимпийские игры проходили в течение 15 дней в Москве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936785"/>
            <a:ext cx="4320480" cy="318095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3711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852936"/>
            <a:ext cx="4690864" cy="16170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Олимпийский мишка стал действительно любимцем не только участников Олимпиады, но получил признание во всем мире.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813356"/>
            <a:ext cx="3168352" cy="4489473"/>
          </a:xfrm>
          <a:prstGeom prst="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743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имволы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Олимпиады 2014 в Сочи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00808"/>
            <a:ext cx="6894214" cy="3447107"/>
          </a:xfrm>
        </p:spPr>
      </p:pic>
    </p:spTree>
    <p:extLst>
      <p:ext uri="{BB962C8B-B14F-4D97-AF65-F5344CB8AC3E}">
        <p14:creationId xmlns:p14="http://schemas.microsoft.com/office/powerpoint/2010/main" val="197897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51720" y="2715017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00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296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Олимпийский мишка.  История создания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Символы Олимпиады 2014 в Сочи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Олимпийский мишка.  История создания</dc:title>
  <dc:creator>USER</dc:creator>
  <cp:lastModifiedBy>USER</cp:lastModifiedBy>
  <cp:revision>16</cp:revision>
  <dcterms:created xsi:type="dcterms:W3CDTF">2016-06-21T12:01:30Z</dcterms:created>
  <dcterms:modified xsi:type="dcterms:W3CDTF">2019-02-27T13:35:07Z</dcterms:modified>
</cp:coreProperties>
</file>